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0" r:id="rId2"/>
    <p:sldId id="277" r:id="rId3"/>
    <p:sldId id="260" r:id="rId4"/>
    <p:sldId id="292" r:id="rId5"/>
    <p:sldId id="291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271" r:id="rId16"/>
  </p:sldIdLst>
  <p:sldSz cx="9144000" cy="6858000" type="screen4x3"/>
  <p:notesSz cx="6797675" cy="9926638"/>
  <p:embeddedFontLst>
    <p:embeddedFont>
      <p:font typeface="나눔명조 ExtraBold" panose="020B0600000101010101" charset="-127"/>
      <p:bold r:id="rId19"/>
    </p:embeddedFont>
    <p:embeddedFont>
      <p:font typeface="나눔고딕" panose="020D0604000000000000" pitchFamily="50" charset="-127"/>
      <p:regular r:id="rId20"/>
      <p:bold r:id="rId21"/>
    </p:embeddedFont>
    <p:embeddedFont>
      <p:font typeface="나눔고딕 ExtraBold" panose="020D0904000000000000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2D2D2D"/>
    <a:srgbClr val="373737"/>
    <a:srgbClr val="323232"/>
    <a:srgbClr val="282828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86364" autoAdjust="0"/>
  </p:normalViewPr>
  <p:slideViewPr>
    <p:cSldViewPr>
      <p:cViewPr varScale="1">
        <p:scale>
          <a:sx n="114" d="100"/>
          <a:sy n="114" d="100"/>
        </p:scale>
        <p:origin x="1710" y="108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2017-06-18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2017-06-18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089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8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0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13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7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80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7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94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7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2017-06-18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2017-06-18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권창현  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  2012180004</a:t>
            </a: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  </a:t>
            </a: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</a:t>
            </a:r>
            <a:endParaRPr lang="en-US" altLang="ko-KR" sz="9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6453916"/>
            <a:ext cx="25843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 게임공학과 권창현 </a:t>
            </a:r>
            <a:r>
              <a:rPr lang="en-US" altLang="ko-KR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2012180004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ko-KR" altLang="en-US" spc="-50" dirty="0"/>
              <a:t>게임 서버 프로그래밍</a:t>
            </a:r>
            <a:br>
              <a:rPr lang="en-US" altLang="ko-KR" spc="-50" dirty="0"/>
            </a:br>
            <a:r>
              <a:rPr lang="en-US" altLang="ko-KR" b="0" spc="-50" dirty="0"/>
              <a:t>MMORPG </a:t>
            </a:r>
            <a:r>
              <a:rPr lang="ko-KR" altLang="en-US" b="0" spc="-50" dirty="0"/>
              <a:t>최종 발표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35713"/>
            <a:ext cx="53571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게임 레벨에 따른 경험치 양 을 구현 하였습니다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레벨에 따른 경험치 요구도가 증가합니다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최대 레벨은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까지로 구현 하였습니다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레벨 증가에 따른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HP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현재 레벨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* 20)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만큼 증가를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레벨업을 할 경우 경험치는 다시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으로 초기화 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레벨 구현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6120680" cy="27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460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53136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서버에서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 간격으로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HP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10%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만큼 증가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증가하려는 체력보다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HP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 더 높을 경우 최대 체력으로 증가합니다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체력은 최대 체력에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10%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만큼 증가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HP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되면 초기 위치로 이동을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6. 5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초마다 체력 증가 구현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612068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183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53136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300 x 300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으로 맵 을 구현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각 위치 마다 몬스터가 출현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충돌체크 를 서버에서 구현 땅을 제외한 바다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장애물은 넘어가지 못한다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몬스터도 동일하게 장애물 및 바다를 넘어가지 못한다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전체 맵 구성도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604867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9785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3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6" y="6337895"/>
            <a:ext cx="29809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 게임공학과 권창현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2012180004</a:t>
            </a:r>
            <a:endParaRPr lang="ko-KR" altLang="en-US" sz="9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스트레스 테스트</a:t>
            </a:r>
            <a:br>
              <a:rPr lang="en-US" altLang="ko-KR" sz="3800" b="0" spc="-90" dirty="0"/>
            </a:b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81922699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53136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 스트레스 테스트 핫스팟 접속인원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 클라이언트 최대 접속 인원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999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최대 접속인원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998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서버의 패킷을 받아 정상적으로 이동을 하며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약간의 딜레이 현상이 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핫스팟 최대 접속 인원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스트레스 테스트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700808"/>
            <a:ext cx="2783618" cy="28803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1700808"/>
            <a:ext cx="278783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4232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588224" y="6338776"/>
            <a:ext cx="25843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 게임공학과 권창현 </a:t>
            </a:r>
            <a:r>
              <a:rPr lang="en-US" altLang="ko-KR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2012180004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/>
              <a:t>감사합니다</a:t>
            </a:r>
            <a:r>
              <a:rPr lang="en-US" altLang="ko-KR" sz="3600"/>
              <a:t>.</a:t>
            </a:r>
            <a:endParaRPr lang="ko-KR" altLang="en-US" sz="360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6" y="6337895"/>
            <a:ext cx="29809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 게임공학과 권창현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2012180004</a:t>
            </a:r>
            <a:endParaRPr lang="ko-KR" altLang="en-US" sz="9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서버 클라이언트 패킷 구조</a:t>
            </a:r>
            <a:br>
              <a:rPr lang="en-US" altLang="ko-KR" sz="3800" b="0" spc="-90" dirty="0"/>
            </a:br>
            <a:endParaRPr lang="ko-KR" altLang="en-US" sz="3800" b="0" spc="-9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1353371"/>
            <a:ext cx="49251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SC_PACKET_PUT_PLAYER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 위치를 보내준다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direction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방향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movement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 애니메이션 번호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SC_PACKET_POS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현재 캐릭터의 위치를 보내준다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direction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방향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movement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 애니메이션 번호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SC_PACKET_INFO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체력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레벨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경험치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스킬 타이머를 보내준다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hp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체력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MaxHp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최대 체력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level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레벨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exp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경험치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skill_1~4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스킬 쿨 타임 시간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서버 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-&gt;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클라이언트 패킷 구조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1" y="6337895"/>
            <a:ext cx="2551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서버 클라이언트</a:t>
            </a:r>
            <a:br>
              <a:rPr lang="en-US" altLang="ko-KR" sz="1800" spc="-50" dirty="0"/>
            </a:br>
            <a:r>
              <a:rPr lang="ko-KR" altLang="en-US" sz="1800" spc="-50" dirty="0"/>
              <a:t>패킷 구조</a:t>
            </a:r>
            <a:endParaRPr lang="ko-KR" altLang="en-US" sz="1800" b="1" spc="-50" dirty="0"/>
          </a:p>
        </p:txBody>
      </p:sp>
      <p:sp>
        <p:nvSpPr>
          <p:cNvPr id="19" name="직사각형 18"/>
          <p:cNvSpPr/>
          <p:nvPr/>
        </p:nvSpPr>
        <p:spPr>
          <a:xfrm>
            <a:off x="2383185" y="4563705"/>
            <a:ext cx="49251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CS_PACKET_ATTACK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어떤 스킬을 얼마의 데미지를 공격했나 보내준다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skill_num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어떤 스킬인지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damage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공격의 데미지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CS_PACKET_MOVE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특정 위치로 바로 이동 시킬 수 있게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해준다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x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게임상의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x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좌표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y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게임상의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y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좌표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01652" y="414915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클라이언트 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- &gt;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서버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패킷 구조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6" y="6337895"/>
            <a:ext cx="29809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 게임공학과 권창현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2012180004</a:t>
            </a:r>
            <a:endParaRPr lang="ko-KR" altLang="en-US" sz="9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구현 내용</a:t>
            </a:r>
            <a:br>
              <a:rPr lang="en-US" altLang="ko-KR" sz="3800" b="0" spc="-90" dirty="0"/>
            </a:b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4519473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3051537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IP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입력 후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연결하기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”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클릭 시 게임과 연결이 되며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아이디가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 없을 경우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서버에서 아이디를 생성하여 시작을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아이디가 이미 접속 중 일 경우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접속자가 해당 아이디를 끄지 않는 이상 접근이 불가능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서버가 연결이 되어있지 않는 경우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프로그램은 자동으로 게임을 종료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IP, ID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를 입력하여 게임에 접속한다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83345"/>
            <a:ext cx="2038350" cy="1114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683345"/>
            <a:ext cx="1878335" cy="1114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209" y="1683345"/>
            <a:ext cx="1744191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6083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35713"/>
            <a:ext cx="53571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게임 왼쪽 상단에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ID, Level,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체력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경험치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스킬 타이머 구현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서버에서 실시간으로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Info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패킷을 받아와서  사진과 같이 정보를 나타내 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스킬은 캐릭터를 중심으로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방향 에만 공격을 함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A, S, D, F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이용하여 스킬을 사용할 수 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각 스킬마다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2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3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4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 의 쿨 타임이 존재한다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각 스킬마다의 데미지는 기본 스킬 데미지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 Level * 5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씩 추가적으로 공격 데미지가 들어간다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Status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창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스킬 구현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89586"/>
            <a:ext cx="2664296" cy="27535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r="74611" b="81287"/>
          <a:stretch/>
        </p:blipFill>
        <p:spPr>
          <a:xfrm>
            <a:off x="5868144" y="2088640"/>
            <a:ext cx="2567046" cy="1955438"/>
          </a:xfrm>
          <a:prstGeom prst="rect">
            <a:avLst/>
          </a:prstGeom>
        </p:spPr>
      </p:pic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37876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35713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게임 왼쪽 하단에 서버에서 실시간으로 오는 채팅을 표시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몬스터가 용사를 공격하였을 때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용사가 몬스터를 공격 하였을 때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몬스터가 죽어 용사에게 경험치를 제공 하였을 때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정보 채팅 구현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2664295" cy="27535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85100" r="45946" b="5856"/>
          <a:stretch/>
        </p:blipFill>
        <p:spPr>
          <a:xfrm>
            <a:off x="5868143" y="2636912"/>
            <a:ext cx="2567047" cy="7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380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35713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몬스터 레벨에 따라서 공격형 몬스터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고정형 몬스터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일반형 몬스터로 분류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고정형 몬스터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용사가 공격했을 경우에만 공격을 하러 따라옴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일반형 몬스터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10x10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주변에 랜덤하게 움직이고 공격을 할 경우 따라옴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공격형 몬스터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10x10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주변에 랜덤하게 움직이다가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용사를 발견할 경우 따라옴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일반 몬스터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공격 몬스터 구현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2664295" cy="27535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5" y="1700808"/>
            <a:ext cx="2664295" cy="27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182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35713"/>
            <a:ext cx="53571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저장 프로시저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ODBC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이용하여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연동하였습니다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dbo.new_id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새로운 아이디를 생성시 호출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dbo.search_id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클라이언트가 처음 접속 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에서 아이디가 있는 지 여부를 확인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dbo.Set_id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서버에서 해당 클라이언트의 정보를 저장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dbo.shutdown_id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클라이언트가 종료되면 호출되며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중복 로그인 방지를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실시간 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연동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6120680" cy="27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738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5426</TotalTime>
  <Words>814</Words>
  <Application>Microsoft Office PowerPoint</Application>
  <PresentationFormat>화면 슬라이드 쇼(4:3)</PresentationFormat>
  <Paragraphs>158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나눔명조 ExtraBold</vt:lpstr>
      <vt:lpstr>나눔고딕</vt:lpstr>
      <vt:lpstr>나눔고딕 ExtraBold</vt:lpstr>
      <vt:lpstr>맑은 고딕</vt:lpstr>
      <vt:lpstr>Arial</vt:lpstr>
      <vt:lpstr>Office 테마</vt:lpstr>
      <vt:lpstr>게임 서버 프로그래밍 MMORPG 최종 발표</vt:lpstr>
      <vt:lpstr>서버 클라이언트 패킷 구조 </vt:lpstr>
      <vt:lpstr>서버 클라이언트 패킷 구조</vt:lpstr>
      <vt:lpstr>구현 내용 </vt:lpstr>
      <vt:lpstr>구현 내용</vt:lpstr>
      <vt:lpstr>구현 내용</vt:lpstr>
      <vt:lpstr>구현 내용</vt:lpstr>
      <vt:lpstr>구현 내용</vt:lpstr>
      <vt:lpstr>구현 내용</vt:lpstr>
      <vt:lpstr>구현 내용</vt:lpstr>
      <vt:lpstr>구현 내용</vt:lpstr>
      <vt:lpstr>구현 내용</vt:lpstr>
      <vt:lpstr>스트레스 테스트 </vt:lpstr>
      <vt:lpstr>스트레스 테스트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권창현</cp:lastModifiedBy>
  <cp:revision>5</cp:revision>
  <dcterms:created xsi:type="dcterms:W3CDTF">2011-08-23T09:45:48Z</dcterms:created>
  <dcterms:modified xsi:type="dcterms:W3CDTF">2017-06-18T09:59:48Z</dcterms:modified>
</cp:coreProperties>
</file>